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203BBC-E39A-4109-969F-CBC52388C193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82B8182E-B5BE-4AD5-8BF2-7B87B2EBA518}">
          <p14:sldIdLst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B50"/>
    <a:srgbClr val="822E64"/>
    <a:srgbClr val="95055B"/>
    <a:srgbClr val="7C1E4D"/>
    <a:srgbClr val="903690"/>
    <a:srgbClr val="A94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9720A-6235-4BA4-9D6E-2DE86A6DD78F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44112-FE39-4E43-8F9E-6141B47EE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0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112-FE39-4E43-8F9E-6141B47EE44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1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112-FE39-4E43-8F9E-6141B47EE44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1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4F8F-59AA-4529-BE78-84AC4D1DE875}" type="datetime1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8B04-84E8-4387-912A-6962534E34AF}" type="datetime1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955-0804-4569-B68B-F2BC0426456F}" type="datetime1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CF9A-93B4-4874-ABD7-2E2017296B4C}" type="datetime1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88D4-0197-490E-A59B-C1BE26C40CEF}" type="datetime1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085B-290D-4CE9-8740-AE4AE70AB141}" type="datetime1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2E9D-F75B-4567-B6D7-632E9897AEE4}" type="datetime1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BD69-2ED5-430B-A6C3-BE51D4756CF7}" type="datetime1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BF2D-2792-48C4-8AB5-2956A53000F9}" type="datetime1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2E18-E876-4FB6-AA92-9E0A84CA3BF3}" type="datetime1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5A0-6DC6-45BE-824A-396BF4CF337B}" type="datetime1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E62D-8645-4C3E-8A59-665AF1DAF7D9}" type="datetime1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10225" r="27933" b="89025"/>
          <a:stretch/>
        </p:blipFill>
        <p:spPr bwMode="auto">
          <a:xfrm>
            <a:off x="0" y="4941168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0225" r="24646" b="89025"/>
          <a:stretch/>
        </p:blipFill>
        <p:spPr bwMode="auto">
          <a:xfrm>
            <a:off x="323528" y="1556792"/>
            <a:ext cx="88204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-84" r="78909" b="84"/>
          <a:stretch/>
        </p:blipFill>
        <p:spPr bwMode="auto">
          <a:xfrm>
            <a:off x="-54910" y="-14785"/>
            <a:ext cx="14191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5947" y="2358480"/>
            <a:ext cx="7956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cap="al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Процесс автоматической выгрузки обращений граждан в раздел «Результаты рассмотрения обращений» информационного ресурса ССТУ.РФ при </a:t>
            </a:r>
            <a:r>
              <a:rPr lang="ru-RU" sz="2500" b="1" cap="al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помощи СЭД «Дело Про»</a:t>
            </a:r>
            <a:endParaRPr lang="ru-RU" sz="3900" cap="al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028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0225" r="24646" b="89025"/>
          <a:stretch/>
        </p:blipFill>
        <p:spPr bwMode="auto">
          <a:xfrm>
            <a:off x="323528" y="908720"/>
            <a:ext cx="88204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-84" r="78909" b="84"/>
          <a:stretch/>
        </p:blipFill>
        <p:spPr bwMode="auto">
          <a:xfrm>
            <a:off x="-54910" y="-14785"/>
            <a:ext cx="14191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69" y="-162272"/>
            <a:ext cx="7779731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 «Дело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предоставления функции выгрузки обращений в ССТУ</a:t>
            </a:r>
            <a:r>
              <a:rPr lang="ru-RU" sz="2800" b="1" dirty="0"/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753979"/>
            <a:ext cx="631031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7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Добавление органа власти для выгрузки в ССТУ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2733"/>
          <a:stretch/>
        </p:blipFill>
        <p:spPr>
          <a:xfrm>
            <a:off x="2843808" y="1251729"/>
            <a:ext cx="4557732" cy="451871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922566" y="1759059"/>
            <a:ext cx="5113990" cy="3375654"/>
            <a:chOff x="3491880" y="1268760"/>
            <a:chExt cx="4407764" cy="2702560"/>
          </a:xfrm>
        </p:grpSpPr>
        <p:sp>
          <p:nvSpPr>
            <p:cNvPr id="13" name="Стрелка влево 12"/>
            <p:cNvSpPr/>
            <p:nvPr/>
          </p:nvSpPr>
          <p:spPr>
            <a:xfrm>
              <a:off x="7339843" y="3747703"/>
              <a:ext cx="559801" cy="223617"/>
            </a:xfrm>
            <a:prstGeom prst="leftArrow">
              <a:avLst>
                <a:gd name="adj1" fmla="val 50000"/>
                <a:gd name="adj2" fmla="val 113199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491880" y="1268760"/>
              <a:ext cx="189628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6372041"/>
            <a:ext cx="606153" cy="36512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1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0225" r="24646" b="89025"/>
          <a:stretch/>
        </p:blipFill>
        <p:spPr bwMode="auto">
          <a:xfrm>
            <a:off x="323528" y="908720"/>
            <a:ext cx="88204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vickaja_mv\Desktop\фон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-84" r="78909" b="84"/>
          <a:stretch/>
        </p:blipFill>
        <p:spPr bwMode="auto">
          <a:xfrm>
            <a:off x="-54910" y="-14785"/>
            <a:ext cx="14191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69" y="-162272"/>
            <a:ext cx="7779731" cy="1143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4268" y="1011238"/>
            <a:ext cx="7779731" cy="2910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Егоров Виктор Сергеевич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Начальник отдела информационных технологий Департамента Смоленской области по информационным технологиям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тел. 8(4812) 29-29-20</a:t>
            </a:r>
          </a:p>
          <a:p>
            <a:pPr marL="457200" algn="just">
              <a:spcAft>
                <a:spcPts val="0"/>
              </a:spcAft>
              <a:tabLst>
                <a:tab pos="630555" algn="l"/>
              </a:tabLst>
            </a:pPr>
            <a:endParaRPr lang="ru-RU" sz="1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tabLst>
                <a:tab pos="630555" algn="l"/>
              </a:tabLs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Ажигин Владислав Александрович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Консультант отдела информационных технологий Департамента Смоленской области по информационным технологиям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тел. 8(4812) 29-20-20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Единая служба поддержки СЭД «Дело Про»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тел. 8(4812)</a:t>
            </a:r>
            <a:r>
              <a:rPr lang="ru-RU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/>
              <a:t>29-22-22</a:t>
            </a:r>
            <a:endParaRPr lang="ru-RU" sz="1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Ссылка на сайт и инструкцию по выгрузке обращений граждан в ССТУ РФ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http://delopro.admin-smolensk.ru/docs/instrukcii/</a:t>
            </a:r>
            <a:endParaRPr lang="ru-RU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6372041"/>
            <a:ext cx="606153" cy="36512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9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0225" r="24646" b="89025"/>
          <a:stretch/>
        </p:blipFill>
        <p:spPr bwMode="auto">
          <a:xfrm>
            <a:off x="323528" y="908720"/>
            <a:ext cx="88204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-84" r="78909" b="84"/>
          <a:stretch/>
        </p:blipFill>
        <p:spPr bwMode="auto">
          <a:xfrm>
            <a:off x="-54910" y="-14785"/>
            <a:ext cx="14191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69" y="-162272"/>
            <a:ext cx="7779731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Выгрузка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 в ССТУ.РФ через интерфейс СЭД «Дело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97460" y="1022280"/>
            <a:ext cx="6318956" cy="5920327"/>
            <a:chOff x="1997460" y="1022280"/>
            <a:chExt cx="6318956" cy="5920327"/>
          </a:xfrm>
        </p:grpSpPr>
        <p:pic>
          <p:nvPicPr>
            <p:cNvPr id="10" name="Рисунок 9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" t="-228" r="44931" b="-387"/>
            <a:stretch/>
          </p:blipFill>
          <p:spPr bwMode="auto">
            <a:xfrm>
              <a:off x="1997460" y="1022280"/>
              <a:ext cx="6318956" cy="5575072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497797" y="6531725"/>
              <a:ext cx="3318281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algn="ctr">
                <a:lnSpc>
                  <a:spcPct val="115000"/>
                </a:lnSpc>
                <a:spcAft>
                  <a:spcPts val="0"/>
                </a:spcAft>
                <a:tabLst>
                  <a:tab pos="630555" algn="l"/>
                </a:tabLst>
              </a:pPr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Рис. 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ru-RU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Форма обращения 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Стрелка влево 6"/>
          <p:cNvSpPr/>
          <p:nvPr/>
        </p:nvSpPr>
        <p:spPr>
          <a:xfrm>
            <a:off x="5580112" y="1196752"/>
            <a:ext cx="504056" cy="216024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7740352" y="2564904"/>
            <a:ext cx="504056" cy="216024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3783" y="6372041"/>
            <a:ext cx="302802" cy="36512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1869758" y="1340768"/>
            <a:ext cx="6768752" cy="446449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0225" r="24646" b="89025"/>
          <a:stretch/>
        </p:blipFill>
        <p:spPr bwMode="auto">
          <a:xfrm>
            <a:off x="323528" y="908720"/>
            <a:ext cx="88204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vickaja_mv\Desktop\фон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-84" r="78909" b="84"/>
          <a:stretch/>
        </p:blipFill>
        <p:spPr bwMode="auto">
          <a:xfrm>
            <a:off x="-54910" y="-14785"/>
            <a:ext cx="14191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69" y="-162272"/>
            <a:ext cx="7779731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Выгрузка обращений граждан в ССТУ.РФ через интерфейс СЭД «Дело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4271" y="5805264"/>
            <a:ext cx="625972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Список тематического классификатора вопросов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5400000">
            <a:off x="2699792" y="2492896"/>
            <a:ext cx="504056" cy="216024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8244408" y="1809407"/>
            <a:ext cx="504056" cy="216024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3783" y="6372041"/>
            <a:ext cx="302802" cy="36512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2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0225" r="24646" b="89025"/>
          <a:stretch/>
        </p:blipFill>
        <p:spPr bwMode="auto">
          <a:xfrm>
            <a:off x="323528" y="908720"/>
            <a:ext cx="88204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-84" r="78909" b="84"/>
          <a:stretch/>
        </p:blipFill>
        <p:spPr bwMode="auto">
          <a:xfrm>
            <a:off x="-54910" y="-14785"/>
            <a:ext cx="14191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69" y="-162272"/>
            <a:ext cx="7779731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Выгрузка обращений граждан в ССТУ.РФ через интерфейс СЭД «Дело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4404" y="5110883"/>
            <a:ext cx="531305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Изменение статуса вопроса обращения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2111710" y="1556792"/>
            <a:ext cx="5825535" cy="365542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pSp>
        <p:nvGrpSpPr>
          <p:cNvPr id="4" name="Группа 3"/>
          <p:cNvGrpSpPr/>
          <p:nvPr/>
        </p:nvGrpSpPr>
        <p:grpSpPr>
          <a:xfrm>
            <a:off x="3851920" y="2996952"/>
            <a:ext cx="2573869" cy="298287"/>
            <a:chOff x="4592146" y="1988840"/>
            <a:chExt cx="1864035" cy="21602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4592146" y="2204864"/>
              <a:ext cx="13239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Стрелка влево 11"/>
            <p:cNvSpPr/>
            <p:nvPr/>
          </p:nvSpPr>
          <p:spPr>
            <a:xfrm>
              <a:off x="5952125" y="1988840"/>
              <a:ext cx="504056" cy="216024"/>
            </a:xfrm>
            <a:prstGeom prst="leftArrow">
              <a:avLst>
                <a:gd name="adj1" fmla="val 50000"/>
                <a:gd name="adj2" fmla="val 113199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483768" y="3573016"/>
            <a:ext cx="5977110" cy="298287"/>
            <a:chOff x="3594561" y="2463567"/>
            <a:chExt cx="4328714" cy="21602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594561" y="2679591"/>
              <a:ext cx="379984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Стрелка влево 16"/>
            <p:cNvSpPr/>
            <p:nvPr/>
          </p:nvSpPr>
          <p:spPr>
            <a:xfrm>
              <a:off x="7419219" y="2463567"/>
              <a:ext cx="504056" cy="216024"/>
            </a:xfrm>
            <a:prstGeom prst="leftArrow">
              <a:avLst>
                <a:gd name="adj1" fmla="val 50000"/>
                <a:gd name="adj2" fmla="val 113199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3783" y="6372041"/>
            <a:ext cx="302802" cy="36512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0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0225" r="24646" b="89025"/>
          <a:stretch/>
        </p:blipFill>
        <p:spPr bwMode="auto">
          <a:xfrm>
            <a:off x="323528" y="908720"/>
            <a:ext cx="88204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-84" r="78909" b="84"/>
          <a:stretch/>
        </p:blipFill>
        <p:spPr bwMode="auto">
          <a:xfrm>
            <a:off x="-54910" y="-14785"/>
            <a:ext cx="14191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69" y="-162272"/>
            <a:ext cx="7779731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Выгрузка обращений граждан в ССТУ.РФ через интерфейс СЭД «Дело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0987" y="3651595"/>
            <a:ext cx="370928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4 – Интерфейс «Дело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Pro»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558" r="54110" b="57515"/>
          <a:stretch/>
        </p:blipFill>
        <p:spPr bwMode="auto">
          <a:xfrm>
            <a:off x="2771800" y="1052736"/>
            <a:ext cx="4789805" cy="263144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Стрелка влево 11"/>
          <p:cNvSpPr/>
          <p:nvPr/>
        </p:nvSpPr>
        <p:spPr>
          <a:xfrm>
            <a:off x="6300192" y="1542538"/>
            <a:ext cx="720080" cy="296818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067944" y="1225596"/>
            <a:ext cx="720080" cy="296818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41" y="4221844"/>
            <a:ext cx="4608512" cy="20440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Стрелка влево 15"/>
          <p:cNvSpPr/>
          <p:nvPr/>
        </p:nvSpPr>
        <p:spPr>
          <a:xfrm>
            <a:off x="5796136" y="5095450"/>
            <a:ext cx="720080" cy="296818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80972" y="6283035"/>
            <a:ext cx="715503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Выгрузка обращений через API в автоматическом режиме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3783" y="6372041"/>
            <a:ext cx="302802" cy="36512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8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0225" r="24646" b="89025"/>
          <a:stretch/>
        </p:blipFill>
        <p:spPr bwMode="auto">
          <a:xfrm>
            <a:off x="323528" y="908720"/>
            <a:ext cx="88204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-84" r="78909" b="84"/>
          <a:stretch/>
        </p:blipFill>
        <p:spPr bwMode="auto">
          <a:xfrm>
            <a:off x="-54910" y="-14785"/>
            <a:ext cx="14191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69" y="-162272"/>
            <a:ext cx="7779731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 «Дело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предоставления функции выгрузки обращений в ССТУ</a:t>
            </a:r>
            <a:r>
              <a:rPr lang="ru-RU" sz="2800" b="1" dirty="0"/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4162" y="6309320"/>
            <a:ext cx="535262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Интерфейс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администратора «Дело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Pro»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472234" y="2478982"/>
            <a:ext cx="4482504" cy="383411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Стрелка влево 11"/>
          <p:cNvSpPr/>
          <p:nvPr/>
        </p:nvSpPr>
        <p:spPr>
          <a:xfrm>
            <a:off x="6586586" y="3767432"/>
            <a:ext cx="441050" cy="180240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6586586" y="4858136"/>
            <a:ext cx="441050" cy="180240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/>
          <p:nvPr/>
        </p:nvPicPr>
        <p:blipFill>
          <a:blip r:embed="rId5"/>
          <a:stretch>
            <a:fillRect/>
          </a:stretch>
        </p:blipFill>
        <p:spPr>
          <a:xfrm>
            <a:off x="3062656" y="1858780"/>
            <a:ext cx="5301659" cy="462270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3783" y="6372041"/>
            <a:ext cx="302802" cy="36512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7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0225" r="24646" b="89025"/>
          <a:stretch/>
        </p:blipFill>
        <p:spPr bwMode="auto">
          <a:xfrm>
            <a:off x="323528" y="908720"/>
            <a:ext cx="88204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-84" r="78909" b="84"/>
          <a:stretch/>
        </p:blipFill>
        <p:spPr bwMode="auto">
          <a:xfrm>
            <a:off x="-54910" y="-14785"/>
            <a:ext cx="14191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69" y="-162272"/>
            <a:ext cx="7779731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 «Дело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предоставления функции выгрузки обращений в ССТУ</a:t>
            </a:r>
            <a:r>
              <a:rPr lang="ru-RU" sz="2800" b="1" dirty="0"/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6516" y="6041441"/>
            <a:ext cx="594720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7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Свойства пользователя «Электронная почта»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4077972" cy="49284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трелка влево 11"/>
          <p:cNvSpPr/>
          <p:nvPr/>
        </p:nvSpPr>
        <p:spPr>
          <a:xfrm>
            <a:off x="7497844" y="1379878"/>
            <a:ext cx="559801" cy="223617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7362008" y="5188746"/>
            <a:ext cx="559801" cy="223617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763783" y="6372041"/>
            <a:ext cx="302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7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0225" r="24646" b="89025"/>
          <a:stretch/>
        </p:blipFill>
        <p:spPr bwMode="auto">
          <a:xfrm>
            <a:off x="323528" y="908720"/>
            <a:ext cx="88204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-84" r="78909" b="84"/>
          <a:stretch/>
        </p:blipFill>
        <p:spPr bwMode="auto">
          <a:xfrm>
            <a:off x="-54910" y="-14785"/>
            <a:ext cx="14191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69" y="-162272"/>
            <a:ext cx="7779731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 «Дело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предоставления функции выгрузки обращений в ССТУ</a:t>
            </a:r>
            <a:r>
              <a:rPr lang="ru-RU" sz="2800" b="1" dirty="0"/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6516" y="6041441"/>
            <a:ext cx="594720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7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Свойства пользователя «Электронная почта»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4077972" cy="49284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трелка влево 11"/>
          <p:cNvSpPr/>
          <p:nvPr/>
        </p:nvSpPr>
        <p:spPr>
          <a:xfrm>
            <a:off x="7497844" y="1379878"/>
            <a:ext cx="559801" cy="223617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7362008" y="5188746"/>
            <a:ext cx="559801" cy="223617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3783" y="6372041"/>
            <a:ext cx="302802" cy="36512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9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ovickaja_mv\Desktop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0225" r="24646" b="89025"/>
          <a:stretch/>
        </p:blipFill>
        <p:spPr bwMode="auto">
          <a:xfrm>
            <a:off x="323528" y="908720"/>
            <a:ext cx="882047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vickaja_mv\Desktop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-84" r="78909" b="84"/>
          <a:stretch/>
        </p:blipFill>
        <p:spPr bwMode="auto">
          <a:xfrm>
            <a:off x="-54910" y="-14785"/>
            <a:ext cx="14191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69" y="-162272"/>
            <a:ext cx="7779731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 «Дело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предоставления функции выгрузки обращений в ССТУ</a:t>
            </a:r>
            <a:r>
              <a:rPr lang="ru-RU" sz="2800" b="1" dirty="0"/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6516" y="6041441"/>
            <a:ext cx="594720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7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Свойства пользователя «Электронная почта»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4077972" cy="49284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трелка влево 11"/>
          <p:cNvSpPr/>
          <p:nvPr/>
        </p:nvSpPr>
        <p:spPr>
          <a:xfrm>
            <a:off x="7497844" y="1379878"/>
            <a:ext cx="559801" cy="223617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7362008" y="5188746"/>
            <a:ext cx="559801" cy="223617"/>
          </a:xfrm>
          <a:prstGeom prst="leftArrow">
            <a:avLst>
              <a:gd name="adj1" fmla="val 50000"/>
              <a:gd name="adj2" fmla="val 1131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3783" y="6372041"/>
            <a:ext cx="302802" cy="36512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0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311</Words>
  <Application>Microsoft Office PowerPoint</Application>
  <PresentationFormat>Экран (4:3)</PresentationFormat>
  <Paragraphs>40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Выгрузка обращений граждан в ССТУ.РФ через интерфейс СЭД «ДелоPro»</vt:lpstr>
      <vt:lpstr>Выгрузка обращений граждан в ССТУ.РФ через интерфейс СЭД «ДелоPro»</vt:lpstr>
      <vt:lpstr>Выгрузка обращений граждан в ССТУ.РФ через интерфейс СЭД «ДелоPro»</vt:lpstr>
      <vt:lpstr>Выгрузка обращений граждан в ССТУ.РФ через интерфейс СЭД «ДелоPro»</vt:lpstr>
      <vt:lpstr>Администрирование СЭД «ДелоPro» для предоставления функции выгрузки обращений в ССТУ </vt:lpstr>
      <vt:lpstr>Администрирование СЭД «ДелоPro» для предоставления функции выгрузки обращений в ССТУ </vt:lpstr>
      <vt:lpstr>Администрирование СЭД «ДелоPro» для предоставления функции выгрузки обращений в ССТУ </vt:lpstr>
      <vt:lpstr>Администрирование СЭД «ДелоPro» для предоставления функции выгрузки обращений в ССТУ </vt:lpstr>
      <vt:lpstr>Администрирование СЭД «ДелоPro» для предоставления функции выгрузки обращений в ССТУ 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Новицкая Маргарита Васильевна</dc:creator>
  <cp:lastModifiedBy>Ажигин Владислав Александрович</cp:lastModifiedBy>
  <cp:revision>57</cp:revision>
  <cp:lastPrinted>2019-02-13T14:11:41Z</cp:lastPrinted>
  <dcterms:created xsi:type="dcterms:W3CDTF">2019-02-08T09:28:50Z</dcterms:created>
  <dcterms:modified xsi:type="dcterms:W3CDTF">2019-10-31T06:51:02Z</dcterms:modified>
</cp:coreProperties>
</file>